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5599A-1A71-4EF0-80CF-69BF803E62C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E13AAD-1D42-4B89-9B8A-D2EB3942DAA2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8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7E38-CA6B-439E-9D33-15F9802A5E6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4BA301-E42E-4282-8723-B659779A4441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1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1093F-D766-4A9B-AEFD-E3C1BC93531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D571C6-4589-479F-8921-6F19880F4B68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0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FD360-E1BD-4099-A105-960E834809F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69BF5B-2FA7-4710-AA7C-F7486C9CFCDF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0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86AE-BD87-4D4E-9176-B9BC0AC4806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A30556-1E17-44E1-9040-865A24A475E8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8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A8DD-141C-47C1-8FA4-941EFBC5733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8197ED-6B31-4D19-9486-9FBD5E018553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5644-BE61-40ED-A9C4-3A966E02F38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5EB7AA-052C-439E-A5F1-E3BF8DFC259A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6B40-4244-4254-8C2A-8AD04D564D2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D14179-94FD-43F5-9093-52FADA10A449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5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DFBC9-DF18-4D83-A97A-83071679293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4C7435-B82A-4859-843F-13464F734256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56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468A-CE54-4881-8BE2-945A9DC4262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3B9F4B-71D5-4827-BD7A-4F3D1555C362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6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AF9A-D515-4E84-933F-AE325262413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23A7A7-6713-43AE-A7F8-66CF908D9A2F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4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2993D8-9A7E-4953-800D-37E03908890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56FE3D-0D01-41BC-B398-341ED2EEDBBB}" type="slidenum">
              <a:rPr lang="it-IT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2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6.%20esempio%20%20Check-list%20misure%20DSA%20REPORT%20-%20con%20funzionalento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03969"/>
              </p:ext>
            </p:extLst>
          </p:nvPr>
        </p:nvGraphicFramePr>
        <p:xfrm>
          <a:off x="1981200" y="333376"/>
          <a:ext cx="8362950" cy="11796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25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25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25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25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05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300" b="1" dirty="0">
                          <a:latin typeface="Arial"/>
                          <a:ea typeface="Times New Roman"/>
                          <a:cs typeface="Arial"/>
                        </a:rPr>
                        <a:t>ABILITÀ STRUMENTALI</a:t>
                      </a:r>
                      <a:endParaRPr lang="it-I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200">
                          <a:latin typeface="Arial"/>
                          <a:ea typeface="Times New Roman"/>
                          <a:cs typeface="Times New Roman"/>
                        </a:rPr>
                        <a:t>Discipline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200">
                          <a:latin typeface="Arial"/>
                          <a:ea typeface="Times New Roman"/>
                          <a:cs typeface="Times New Roman"/>
                        </a:rPr>
                        <a:t>Strategie</a:t>
                      </a: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200">
                          <a:latin typeface="Arial"/>
                          <a:ea typeface="Times New Roman"/>
                          <a:cs typeface="Times New Roman"/>
                        </a:rPr>
                        <a:t>Strumenti compensativi</a:t>
                      </a: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200">
                          <a:latin typeface="Arial"/>
                          <a:ea typeface="Times New Roman"/>
                          <a:cs typeface="Times New Roman"/>
                        </a:rPr>
                        <a:t>Misure dispensative</a:t>
                      </a: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b="1">
                          <a:latin typeface="Arial"/>
                          <a:ea typeface="Times New Roman"/>
                          <a:cs typeface="Times New Roman"/>
                        </a:rPr>
                        <a:t>LETTURA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>
                          <a:latin typeface="Arial"/>
                          <a:ea typeface="Times New Roman"/>
                          <a:cs typeface="Times New Roman"/>
                        </a:rPr>
                        <a:t>tutte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testi ridotti non per contenuto, ma per quantità di pagine.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Nell’analisi: fornire la suddivisione del periodo in sintagmi, laddove si presenti la necessità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Proporre verifiche  graduate</a:t>
                      </a: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Fornire </a:t>
                      </a:r>
                      <a:r>
                        <a:rPr lang="it-IT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 lettura ad alta voce del testo da parte del tutor,  le consegne degli esercizi </a:t>
                      </a:r>
                      <a:endParaRPr lang="it-IT" sz="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un tempo maggiore per gli </a:t>
                      </a:r>
                      <a:r>
                        <a:rPr lang="it-IT" sz="8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elaborati</a:t>
                      </a:r>
                      <a:r>
                        <a:rPr lang="it-IT" sz="80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per </a:t>
                      </a:r>
                      <a:r>
                        <a:rPr lang="it-IT" sz="8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apprendimenti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carattere del testo delle verifiche ingrandito (preferibilmente ARIAL 12-14).</a:t>
                      </a:r>
                      <a:r>
                        <a:rPr lang="it-IT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Integrare libri di testo con appunti su supporto digitalizzato o su supporto cartaceo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 utilizzare vocabolari elettronici</a:t>
                      </a:r>
                      <a:endParaRPr lang="it-IT" sz="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Limitare o evitare la lettura ad alta voce all’alunno.</a:t>
                      </a: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b="1">
                          <a:latin typeface="Arial"/>
                          <a:ea typeface="Times New Roman"/>
                          <a:cs typeface="Times New Roman"/>
                        </a:rPr>
                        <a:t>SCRITTURA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dirty="0">
                          <a:latin typeface="Arial"/>
                          <a:ea typeface="Times New Roman"/>
                          <a:cs typeface="Times New Roman"/>
                        </a:rPr>
                        <a:t>tutte</a:t>
                      </a:r>
                      <a:endParaRPr lang="it-I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 utilizzare il PC (per videoscrittura correttore ortografico ,audiolibri,  sintesi vocale).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l’uso del carattere stampato maiuscolo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l’uso del registratore  MP3 o altri dispositivi per la registrazione delle lezioni.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Valutare nelle prove scritte il contenuto e non la forma (punteggiatura, </a:t>
                      </a:r>
                      <a:r>
                        <a:rPr lang="it-IT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lessicoerrori</a:t>
                      </a: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ortografici, di calcolo in matematica)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Proporre verifiche  graduate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Fornire l’esempio dello svolgimento dell’esercizio  e/o l’indicazione </a:t>
                      </a:r>
                      <a:r>
                        <a:rPr lang="it-IT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dell’argomento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la regola delle 5 W per i testi che lo consentono</a:t>
                      </a:r>
                      <a:endParaRPr lang="it-IT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Dispensare  dal prendere appunti.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Evitare  la copiatura dalla lavagna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Evitare la scrittura sotto dettatura, anche durante le verifiche.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il numero delle domande nelle consegne scritte o la lunghezza del testo </a:t>
                      </a: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b="1">
                          <a:latin typeface="Arial"/>
                          <a:ea typeface="Times New Roman"/>
                          <a:cs typeface="Times New Roman"/>
                        </a:rPr>
                        <a:t>CALCOLO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 utilizzare la calcolatrice.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b="1">
                          <a:latin typeface="Arial"/>
                          <a:ea typeface="Times New Roman"/>
                          <a:cs typeface="Times New Roman"/>
                        </a:rPr>
                        <a:t>MEMORIA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>
                          <a:latin typeface="Arial"/>
                          <a:ea typeface="Times New Roman"/>
                          <a:cs typeface="Times New Roman"/>
                        </a:rPr>
                        <a:t>tutte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 utilizzare  schemi riassuntivi, mappe tematiche.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l’uso del registratore  MP3 o altri dispositivi per la registrazione delle lezioni.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Proporre contenuti essenziali  e  fornire chiare  tracce degli argomenti di studio oggetto delle verifiche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Nell’analisi: fornire la suddivisione del periodo in sintagmi, laddove si presenti la necessità </a:t>
                      </a:r>
                      <a:endParaRPr lang="it-IT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la richiesta di memorizzazione di sequenze /lessico/poesie /dialoghi /formule.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  <a:defRPr/>
                      </a:pPr>
                      <a:r>
                        <a:rPr lang="it-IT" sz="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Garantire</a:t>
                      </a: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Favorire </a:t>
                      </a: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l’approccio visivo e comunicativo alle Lingue  ESP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0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b="1">
                          <a:latin typeface="Arial"/>
                          <a:ea typeface="Times New Roman"/>
                          <a:cs typeface="Times New Roman"/>
                        </a:rPr>
                        <a:t>ATTENZIONE 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>
                          <a:latin typeface="Arial"/>
                          <a:ea typeface="Times New Roman"/>
                          <a:cs typeface="Times New Roman"/>
                        </a:rPr>
                        <a:t>tutte</a:t>
                      </a:r>
                      <a:endParaRPr lang="it-I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Privilegiare l’apprendimento esperienziale e laboratoriale</a:t>
                      </a: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8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LINGUAGGIO+</a:t>
                      </a:r>
                      <a:endParaRPr lang="it-IT" sz="11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it-IT" sz="11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Sfera psicologica</a:t>
                      </a:r>
                      <a:endParaRPr lang="it-IT" sz="12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dirty="0">
                          <a:latin typeface="Arial"/>
                          <a:ea typeface="Times New Roman"/>
                          <a:cs typeface="Times New Roman"/>
                        </a:rPr>
                        <a:t>tutte</a:t>
                      </a:r>
                      <a:endParaRPr lang="it-I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Privilegiare nelle verifiche scritte ed orali concetti e terminologie utilizzate nelle spiegazioni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Stimolare e supportare l’allievo, nelle verifiche orali, aiutandolo ad argomentare e senza penalizzare</a:t>
                      </a:r>
                      <a:r>
                        <a:rPr lang="it-IT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povertà lessicale.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la compensazione orale delle verifiche scritte insufficienti 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la consultazione di mappe e/o schemi nelle interrogazioni/verifiche </a:t>
                      </a: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343400" algn="l"/>
                        </a:tabLst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Accettare un traduzione fornita “a senso”</a:t>
                      </a: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it-IT" sz="1100" dirty="0" smtClean="0">
                          <a:latin typeface="Arial"/>
                          <a:ea typeface="Times New Roman"/>
                          <a:cs typeface="Times New Roman"/>
                          <a:hlinkClick r:id="rId2" action="ppaction://hlinkfile"/>
                        </a:rPr>
                        <a:t>Esempio </a:t>
                      </a:r>
                      <a:endParaRPr lang="it-IT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A1CAEAF-2388-47C0-AD29-A979A6A9F2E3}" type="slidenum">
              <a:rPr lang="it-IT" altLang="it-IT">
                <a:solidFill>
                  <a:srgbClr val="898989"/>
                </a:solidFill>
                <a:latin typeface="Calibri" panose="020F050202020403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Evitare la sovrapposizione delle date di verifica, concordate con gli insegnanti.</a:t>
            </a:r>
          </a:p>
        </p:txBody>
      </p:sp>
    </p:spTree>
    <p:extLst>
      <p:ext uri="{BB962C8B-B14F-4D97-AF65-F5344CB8AC3E}">
        <p14:creationId xmlns:p14="http://schemas.microsoft.com/office/powerpoint/2010/main" val="42402711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388</Words>
  <Application>Microsoft Office PowerPoint</Application>
  <PresentationFormat>Personalizzato</PresentationFormat>
  <Paragraphs>63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1_Tema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multimedia</dc:creator>
  <cp:lastModifiedBy>giacomo</cp:lastModifiedBy>
  <cp:revision>9</cp:revision>
  <dcterms:created xsi:type="dcterms:W3CDTF">2019-09-27T13:31:17Z</dcterms:created>
  <dcterms:modified xsi:type="dcterms:W3CDTF">2019-09-29T11:00:26Z</dcterms:modified>
</cp:coreProperties>
</file>